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12192000" cy="6218238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94" d="100"/>
          <a:sy n="94" d="100"/>
        </p:scale>
        <p:origin x="187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jpe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017661"/>
            <a:ext cx="9144000" cy="2164868"/>
          </a:xfrm>
        </p:spPr>
        <p:txBody>
          <a:bodyPr anchor="b"/>
          <a:lstStyle>
            <a:lvl1pPr algn="ctr">
              <a:defRPr sz="54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266015"/>
            <a:ext cx="9144000" cy="1501301"/>
          </a:xfrm>
        </p:spPr>
        <p:txBody>
          <a:bodyPr/>
          <a:lstStyle>
            <a:lvl1pPr marL="0" indent="0" algn="ctr">
              <a:buNone/>
              <a:defRPr sz="2176"/>
            </a:lvl1pPr>
            <a:lvl2pPr marL="414543" indent="0" algn="ctr">
              <a:buNone/>
              <a:defRPr sz="1813"/>
            </a:lvl2pPr>
            <a:lvl3pPr marL="829086" indent="0" algn="ctr">
              <a:buNone/>
              <a:defRPr sz="1632"/>
            </a:lvl3pPr>
            <a:lvl4pPr marL="1243630" indent="0" algn="ctr">
              <a:buNone/>
              <a:defRPr sz="1451"/>
            </a:lvl4pPr>
            <a:lvl5pPr marL="1658173" indent="0" algn="ctr">
              <a:buNone/>
              <a:defRPr sz="1451"/>
            </a:lvl5pPr>
            <a:lvl6pPr marL="2072716" indent="0" algn="ctr">
              <a:buNone/>
              <a:defRPr sz="1451"/>
            </a:lvl6pPr>
            <a:lvl7pPr marL="2487259" indent="0" algn="ctr">
              <a:buNone/>
              <a:defRPr sz="1451"/>
            </a:lvl7pPr>
            <a:lvl8pPr marL="2901803" indent="0" algn="ctr">
              <a:buNone/>
              <a:defRPr sz="1451"/>
            </a:lvl8pPr>
            <a:lvl9pPr marL="3316346" indent="0" algn="ctr">
              <a:buNone/>
              <a:defRPr sz="1451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845C3-49C2-44BE-BB22-CC46A2503EBB}" type="datetimeFigureOut">
              <a:rPr lang="en-US" smtClean="0"/>
              <a:t>9/6/2016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CE265-740D-4C7A-8EC6-38754404F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637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845C3-49C2-44BE-BB22-CC46A2503EBB}" type="datetimeFigureOut">
              <a:rPr lang="en-US" smtClean="0"/>
              <a:t>9/6/2016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CE265-740D-4C7A-8EC6-38754404F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2734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31064"/>
            <a:ext cx="2628900" cy="526966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31064"/>
            <a:ext cx="7734300" cy="526966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845C3-49C2-44BE-BB22-CC46A2503EBB}" type="datetimeFigureOut">
              <a:rPr lang="en-US" smtClean="0"/>
              <a:t>9/6/2016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CE265-740D-4C7A-8EC6-38754404F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4252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845C3-49C2-44BE-BB22-CC46A2503EBB}" type="datetimeFigureOut">
              <a:rPr lang="en-US" smtClean="0"/>
              <a:t>9/6/2016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CE265-740D-4C7A-8EC6-38754404F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1697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550242"/>
            <a:ext cx="10515600" cy="2586614"/>
          </a:xfrm>
        </p:spPr>
        <p:txBody>
          <a:bodyPr anchor="b"/>
          <a:lstStyle>
            <a:lvl1pPr>
              <a:defRPr sz="54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161326"/>
            <a:ext cx="10515600" cy="1360239"/>
          </a:xfrm>
        </p:spPr>
        <p:txBody>
          <a:bodyPr/>
          <a:lstStyle>
            <a:lvl1pPr marL="0" indent="0">
              <a:buNone/>
              <a:defRPr sz="2176">
                <a:solidFill>
                  <a:schemeClr val="tx1">
                    <a:tint val="75000"/>
                  </a:schemeClr>
                </a:solidFill>
              </a:defRPr>
            </a:lvl1pPr>
            <a:lvl2pPr marL="414543" indent="0">
              <a:buNone/>
              <a:defRPr sz="1813">
                <a:solidFill>
                  <a:schemeClr val="tx1">
                    <a:tint val="75000"/>
                  </a:schemeClr>
                </a:solidFill>
              </a:defRPr>
            </a:lvl2pPr>
            <a:lvl3pPr marL="829086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3pPr>
            <a:lvl4pPr marL="1243630" indent="0">
              <a:buNone/>
              <a:defRPr sz="1451">
                <a:solidFill>
                  <a:schemeClr val="tx1">
                    <a:tint val="75000"/>
                  </a:schemeClr>
                </a:solidFill>
              </a:defRPr>
            </a:lvl4pPr>
            <a:lvl5pPr marL="1658173" indent="0">
              <a:buNone/>
              <a:defRPr sz="1451">
                <a:solidFill>
                  <a:schemeClr val="tx1">
                    <a:tint val="75000"/>
                  </a:schemeClr>
                </a:solidFill>
              </a:defRPr>
            </a:lvl5pPr>
            <a:lvl6pPr marL="2072716" indent="0">
              <a:buNone/>
              <a:defRPr sz="1451">
                <a:solidFill>
                  <a:schemeClr val="tx1">
                    <a:tint val="75000"/>
                  </a:schemeClr>
                </a:solidFill>
              </a:defRPr>
            </a:lvl6pPr>
            <a:lvl7pPr marL="2487259" indent="0">
              <a:buNone/>
              <a:defRPr sz="1451">
                <a:solidFill>
                  <a:schemeClr val="tx1">
                    <a:tint val="75000"/>
                  </a:schemeClr>
                </a:solidFill>
              </a:defRPr>
            </a:lvl7pPr>
            <a:lvl8pPr marL="2901803" indent="0">
              <a:buNone/>
              <a:defRPr sz="1451">
                <a:solidFill>
                  <a:schemeClr val="tx1">
                    <a:tint val="75000"/>
                  </a:schemeClr>
                </a:solidFill>
              </a:defRPr>
            </a:lvl8pPr>
            <a:lvl9pPr marL="3316346" indent="0">
              <a:buNone/>
              <a:defRPr sz="145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845C3-49C2-44BE-BB22-CC46A2503EBB}" type="datetimeFigureOut">
              <a:rPr lang="en-US" smtClean="0"/>
              <a:t>9/6/2016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CE265-740D-4C7A-8EC6-38754404F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8338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655318"/>
            <a:ext cx="5181600" cy="394541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55318"/>
            <a:ext cx="5181600" cy="394541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845C3-49C2-44BE-BB22-CC46A2503EBB}" type="datetimeFigureOut">
              <a:rPr lang="en-US" smtClean="0"/>
              <a:t>9/6/2016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CE265-740D-4C7A-8EC6-38754404F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6665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31064"/>
            <a:ext cx="10515600" cy="120190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524332"/>
            <a:ext cx="5157787" cy="747052"/>
          </a:xfrm>
        </p:spPr>
        <p:txBody>
          <a:bodyPr anchor="b"/>
          <a:lstStyle>
            <a:lvl1pPr marL="0" indent="0">
              <a:buNone/>
              <a:defRPr sz="2176" b="1"/>
            </a:lvl1pPr>
            <a:lvl2pPr marL="414543" indent="0">
              <a:buNone/>
              <a:defRPr sz="1813" b="1"/>
            </a:lvl2pPr>
            <a:lvl3pPr marL="829086" indent="0">
              <a:buNone/>
              <a:defRPr sz="1632" b="1"/>
            </a:lvl3pPr>
            <a:lvl4pPr marL="1243630" indent="0">
              <a:buNone/>
              <a:defRPr sz="1451" b="1"/>
            </a:lvl4pPr>
            <a:lvl5pPr marL="1658173" indent="0">
              <a:buNone/>
              <a:defRPr sz="1451" b="1"/>
            </a:lvl5pPr>
            <a:lvl6pPr marL="2072716" indent="0">
              <a:buNone/>
              <a:defRPr sz="1451" b="1"/>
            </a:lvl6pPr>
            <a:lvl7pPr marL="2487259" indent="0">
              <a:buNone/>
              <a:defRPr sz="1451" b="1"/>
            </a:lvl7pPr>
            <a:lvl8pPr marL="2901803" indent="0">
              <a:buNone/>
              <a:defRPr sz="1451" b="1"/>
            </a:lvl8pPr>
            <a:lvl9pPr marL="3316346" indent="0">
              <a:buNone/>
              <a:defRPr sz="1451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271384"/>
            <a:ext cx="5157787" cy="334086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524332"/>
            <a:ext cx="5183188" cy="747052"/>
          </a:xfrm>
        </p:spPr>
        <p:txBody>
          <a:bodyPr anchor="b"/>
          <a:lstStyle>
            <a:lvl1pPr marL="0" indent="0">
              <a:buNone/>
              <a:defRPr sz="2176" b="1"/>
            </a:lvl1pPr>
            <a:lvl2pPr marL="414543" indent="0">
              <a:buNone/>
              <a:defRPr sz="1813" b="1"/>
            </a:lvl2pPr>
            <a:lvl3pPr marL="829086" indent="0">
              <a:buNone/>
              <a:defRPr sz="1632" b="1"/>
            </a:lvl3pPr>
            <a:lvl4pPr marL="1243630" indent="0">
              <a:buNone/>
              <a:defRPr sz="1451" b="1"/>
            </a:lvl4pPr>
            <a:lvl5pPr marL="1658173" indent="0">
              <a:buNone/>
              <a:defRPr sz="1451" b="1"/>
            </a:lvl5pPr>
            <a:lvl6pPr marL="2072716" indent="0">
              <a:buNone/>
              <a:defRPr sz="1451" b="1"/>
            </a:lvl6pPr>
            <a:lvl7pPr marL="2487259" indent="0">
              <a:buNone/>
              <a:defRPr sz="1451" b="1"/>
            </a:lvl7pPr>
            <a:lvl8pPr marL="2901803" indent="0">
              <a:buNone/>
              <a:defRPr sz="1451" b="1"/>
            </a:lvl8pPr>
            <a:lvl9pPr marL="3316346" indent="0">
              <a:buNone/>
              <a:defRPr sz="1451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271384"/>
            <a:ext cx="5183188" cy="334086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845C3-49C2-44BE-BB22-CC46A2503EBB}" type="datetimeFigureOut">
              <a:rPr lang="en-US" smtClean="0"/>
              <a:t>9/6/2016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CE265-740D-4C7A-8EC6-38754404F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4221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845C3-49C2-44BE-BB22-CC46A2503EBB}" type="datetimeFigureOut">
              <a:rPr lang="en-US" smtClean="0"/>
              <a:t>9/6/2016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CE265-740D-4C7A-8EC6-38754404F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7898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845C3-49C2-44BE-BB22-CC46A2503EBB}" type="datetimeFigureOut">
              <a:rPr lang="en-US" smtClean="0"/>
              <a:t>9/6/2016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CE265-740D-4C7A-8EC6-38754404F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5452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414549"/>
            <a:ext cx="3932237" cy="1450922"/>
          </a:xfrm>
        </p:spPr>
        <p:txBody>
          <a:bodyPr anchor="b"/>
          <a:lstStyle>
            <a:lvl1pPr>
              <a:defRPr sz="290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895312"/>
            <a:ext cx="6172200" cy="4418979"/>
          </a:xfrm>
        </p:spPr>
        <p:txBody>
          <a:bodyPr/>
          <a:lstStyle>
            <a:lvl1pPr>
              <a:defRPr sz="2901"/>
            </a:lvl1pPr>
            <a:lvl2pPr>
              <a:defRPr sz="2539"/>
            </a:lvl2pPr>
            <a:lvl3pPr>
              <a:defRPr sz="2176"/>
            </a:lvl3pPr>
            <a:lvl4pPr>
              <a:defRPr sz="1813"/>
            </a:lvl4pPr>
            <a:lvl5pPr>
              <a:defRPr sz="1813"/>
            </a:lvl5pPr>
            <a:lvl6pPr>
              <a:defRPr sz="1813"/>
            </a:lvl6pPr>
            <a:lvl7pPr>
              <a:defRPr sz="1813"/>
            </a:lvl7pPr>
            <a:lvl8pPr>
              <a:defRPr sz="1813"/>
            </a:lvl8pPr>
            <a:lvl9pPr>
              <a:defRPr sz="1813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1865471"/>
            <a:ext cx="3932237" cy="3456017"/>
          </a:xfrm>
        </p:spPr>
        <p:txBody>
          <a:bodyPr/>
          <a:lstStyle>
            <a:lvl1pPr marL="0" indent="0">
              <a:buNone/>
              <a:defRPr sz="1451"/>
            </a:lvl1pPr>
            <a:lvl2pPr marL="414543" indent="0">
              <a:buNone/>
              <a:defRPr sz="1269"/>
            </a:lvl2pPr>
            <a:lvl3pPr marL="829086" indent="0">
              <a:buNone/>
              <a:defRPr sz="1088"/>
            </a:lvl3pPr>
            <a:lvl4pPr marL="1243630" indent="0">
              <a:buNone/>
              <a:defRPr sz="907"/>
            </a:lvl4pPr>
            <a:lvl5pPr marL="1658173" indent="0">
              <a:buNone/>
              <a:defRPr sz="907"/>
            </a:lvl5pPr>
            <a:lvl6pPr marL="2072716" indent="0">
              <a:buNone/>
              <a:defRPr sz="907"/>
            </a:lvl6pPr>
            <a:lvl7pPr marL="2487259" indent="0">
              <a:buNone/>
              <a:defRPr sz="907"/>
            </a:lvl7pPr>
            <a:lvl8pPr marL="2901803" indent="0">
              <a:buNone/>
              <a:defRPr sz="907"/>
            </a:lvl8pPr>
            <a:lvl9pPr marL="3316346" indent="0">
              <a:buNone/>
              <a:defRPr sz="90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845C3-49C2-44BE-BB22-CC46A2503EBB}" type="datetimeFigureOut">
              <a:rPr lang="en-US" smtClean="0"/>
              <a:t>9/6/2016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CE265-740D-4C7A-8EC6-38754404F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3184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414549"/>
            <a:ext cx="3932237" cy="1450922"/>
          </a:xfrm>
        </p:spPr>
        <p:txBody>
          <a:bodyPr anchor="b"/>
          <a:lstStyle>
            <a:lvl1pPr>
              <a:defRPr sz="290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895312"/>
            <a:ext cx="6172200" cy="4418979"/>
          </a:xfrm>
        </p:spPr>
        <p:txBody>
          <a:bodyPr anchor="t"/>
          <a:lstStyle>
            <a:lvl1pPr marL="0" indent="0">
              <a:buNone/>
              <a:defRPr sz="2901"/>
            </a:lvl1pPr>
            <a:lvl2pPr marL="414543" indent="0">
              <a:buNone/>
              <a:defRPr sz="2539"/>
            </a:lvl2pPr>
            <a:lvl3pPr marL="829086" indent="0">
              <a:buNone/>
              <a:defRPr sz="2176"/>
            </a:lvl3pPr>
            <a:lvl4pPr marL="1243630" indent="0">
              <a:buNone/>
              <a:defRPr sz="1813"/>
            </a:lvl4pPr>
            <a:lvl5pPr marL="1658173" indent="0">
              <a:buNone/>
              <a:defRPr sz="1813"/>
            </a:lvl5pPr>
            <a:lvl6pPr marL="2072716" indent="0">
              <a:buNone/>
              <a:defRPr sz="1813"/>
            </a:lvl6pPr>
            <a:lvl7pPr marL="2487259" indent="0">
              <a:buNone/>
              <a:defRPr sz="1813"/>
            </a:lvl7pPr>
            <a:lvl8pPr marL="2901803" indent="0">
              <a:buNone/>
              <a:defRPr sz="1813"/>
            </a:lvl8pPr>
            <a:lvl9pPr marL="3316346" indent="0">
              <a:buNone/>
              <a:defRPr sz="1813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1865471"/>
            <a:ext cx="3932237" cy="3456017"/>
          </a:xfrm>
        </p:spPr>
        <p:txBody>
          <a:bodyPr/>
          <a:lstStyle>
            <a:lvl1pPr marL="0" indent="0">
              <a:buNone/>
              <a:defRPr sz="1451"/>
            </a:lvl1pPr>
            <a:lvl2pPr marL="414543" indent="0">
              <a:buNone/>
              <a:defRPr sz="1269"/>
            </a:lvl2pPr>
            <a:lvl3pPr marL="829086" indent="0">
              <a:buNone/>
              <a:defRPr sz="1088"/>
            </a:lvl3pPr>
            <a:lvl4pPr marL="1243630" indent="0">
              <a:buNone/>
              <a:defRPr sz="907"/>
            </a:lvl4pPr>
            <a:lvl5pPr marL="1658173" indent="0">
              <a:buNone/>
              <a:defRPr sz="907"/>
            </a:lvl5pPr>
            <a:lvl6pPr marL="2072716" indent="0">
              <a:buNone/>
              <a:defRPr sz="907"/>
            </a:lvl6pPr>
            <a:lvl7pPr marL="2487259" indent="0">
              <a:buNone/>
              <a:defRPr sz="907"/>
            </a:lvl7pPr>
            <a:lvl8pPr marL="2901803" indent="0">
              <a:buNone/>
              <a:defRPr sz="907"/>
            </a:lvl8pPr>
            <a:lvl9pPr marL="3316346" indent="0">
              <a:buNone/>
              <a:defRPr sz="90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845C3-49C2-44BE-BB22-CC46A2503EBB}" type="datetimeFigureOut">
              <a:rPr lang="en-US" smtClean="0"/>
              <a:t>9/6/2016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CE265-740D-4C7A-8EC6-38754404F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1345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31064"/>
            <a:ext cx="10515600" cy="12019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655318"/>
            <a:ext cx="10515600" cy="39454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5763386"/>
            <a:ext cx="2743200" cy="3310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D845C3-49C2-44BE-BB22-CC46A2503EBB}" type="datetimeFigureOut">
              <a:rPr lang="en-US" smtClean="0"/>
              <a:t>9/6/2016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5763386"/>
            <a:ext cx="4114800" cy="3310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5763386"/>
            <a:ext cx="2743200" cy="3310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DCE265-740D-4C7A-8EC6-38754404F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008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829086" rtl="0" eaLnBrk="1" latinLnBrk="0" hangingPunct="1">
        <a:lnSpc>
          <a:spcPct val="90000"/>
        </a:lnSpc>
        <a:spcBef>
          <a:spcPct val="0"/>
        </a:spcBef>
        <a:buNone/>
        <a:defRPr sz="398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7272" indent="-207272" algn="l" defTabSz="829086" rtl="0" eaLnBrk="1" latinLnBrk="0" hangingPunct="1">
        <a:lnSpc>
          <a:spcPct val="90000"/>
        </a:lnSpc>
        <a:spcBef>
          <a:spcPts val="907"/>
        </a:spcBef>
        <a:buFont typeface="Arial" panose="020B0604020202020204" pitchFamily="34" charset="0"/>
        <a:buChar char="•"/>
        <a:defRPr sz="2539" kern="1200">
          <a:solidFill>
            <a:schemeClr val="tx1"/>
          </a:solidFill>
          <a:latin typeface="+mn-lt"/>
          <a:ea typeface="+mn-ea"/>
          <a:cs typeface="+mn-cs"/>
        </a:defRPr>
      </a:lvl1pPr>
      <a:lvl2pPr marL="621815" indent="-207272" algn="l" defTabSz="829086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2176" kern="1200">
          <a:solidFill>
            <a:schemeClr val="tx1"/>
          </a:solidFill>
          <a:latin typeface="+mn-lt"/>
          <a:ea typeface="+mn-ea"/>
          <a:cs typeface="+mn-cs"/>
        </a:defRPr>
      </a:lvl2pPr>
      <a:lvl3pPr marL="1036358" indent="-207272" algn="l" defTabSz="829086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1813" kern="1200">
          <a:solidFill>
            <a:schemeClr val="tx1"/>
          </a:solidFill>
          <a:latin typeface="+mn-lt"/>
          <a:ea typeface="+mn-ea"/>
          <a:cs typeface="+mn-cs"/>
        </a:defRPr>
      </a:lvl3pPr>
      <a:lvl4pPr marL="1450901" indent="-207272" algn="l" defTabSz="829086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1632" kern="1200">
          <a:solidFill>
            <a:schemeClr val="tx1"/>
          </a:solidFill>
          <a:latin typeface="+mn-lt"/>
          <a:ea typeface="+mn-ea"/>
          <a:cs typeface="+mn-cs"/>
        </a:defRPr>
      </a:lvl4pPr>
      <a:lvl5pPr marL="1865445" indent="-207272" algn="l" defTabSz="829086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1632" kern="1200">
          <a:solidFill>
            <a:schemeClr val="tx1"/>
          </a:solidFill>
          <a:latin typeface="+mn-lt"/>
          <a:ea typeface="+mn-ea"/>
          <a:cs typeface="+mn-cs"/>
        </a:defRPr>
      </a:lvl5pPr>
      <a:lvl6pPr marL="2279988" indent="-207272" algn="l" defTabSz="829086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1632" kern="1200">
          <a:solidFill>
            <a:schemeClr val="tx1"/>
          </a:solidFill>
          <a:latin typeface="+mn-lt"/>
          <a:ea typeface="+mn-ea"/>
          <a:cs typeface="+mn-cs"/>
        </a:defRPr>
      </a:lvl6pPr>
      <a:lvl7pPr marL="2694531" indent="-207272" algn="l" defTabSz="829086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1632" kern="1200">
          <a:solidFill>
            <a:schemeClr val="tx1"/>
          </a:solidFill>
          <a:latin typeface="+mn-lt"/>
          <a:ea typeface="+mn-ea"/>
          <a:cs typeface="+mn-cs"/>
        </a:defRPr>
      </a:lvl7pPr>
      <a:lvl8pPr marL="3109074" indent="-207272" algn="l" defTabSz="829086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1632" kern="1200">
          <a:solidFill>
            <a:schemeClr val="tx1"/>
          </a:solidFill>
          <a:latin typeface="+mn-lt"/>
          <a:ea typeface="+mn-ea"/>
          <a:cs typeface="+mn-cs"/>
        </a:defRPr>
      </a:lvl8pPr>
      <a:lvl9pPr marL="3523618" indent="-207272" algn="l" defTabSz="829086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163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29086" rtl="0" eaLnBrk="1" latinLnBrk="0" hangingPunct="1">
        <a:defRPr sz="1632" kern="1200">
          <a:solidFill>
            <a:schemeClr val="tx1"/>
          </a:solidFill>
          <a:latin typeface="+mn-lt"/>
          <a:ea typeface="+mn-ea"/>
          <a:cs typeface="+mn-cs"/>
        </a:defRPr>
      </a:lvl1pPr>
      <a:lvl2pPr marL="414543" algn="l" defTabSz="829086" rtl="0" eaLnBrk="1" latinLnBrk="0" hangingPunct="1">
        <a:defRPr sz="1632" kern="1200">
          <a:solidFill>
            <a:schemeClr val="tx1"/>
          </a:solidFill>
          <a:latin typeface="+mn-lt"/>
          <a:ea typeface="+mn-ea"/>
          <a:cs typeface="+mn-cs"/>
        </a:defRPr>
      </a:lvl2pPr>
      <a:lvl3pPr marL="829086" algn="l" defTabSz="829086" rtl="0" eaLnBrk="1" latinLnBrk="0" hangingPunct="1">
        <a:defRPr sz="1632" kern="1200">
          <a:solidFill>
            <a:schemeClr val="tx1"/>
          </a:solidFill>
          <a:latin typeface="+mn-lt"/>
          <a:ea typeface="+mn-ea"/>
          <a:cs typeface="+mn-cs"/>
        </a:defRPr>
      </a:lvl3pPr>
      <a:lvl4pPr marL="1243630" algn="l" defTabSz="829086" rtl="0" eaLnBrk="1" latinLnBrk="0" hangingPunct="1">
        <a:defRPr sz="1632" kern="1200">
          <a:solidFill>
            <a:schemeClr val="tx1"/>
          </a:solidFill>
          <a:latin typeface="+mn-lt"/>
          <a:ea typeface="+mn-ea"/>
          <a:cs typeface="+mn-cs"/>
        </a:defRPr>
      </a:lvl4pPr>
      <a:lvl5pPr marL="1658173" algn="l" defTabSz="829086" rtl="0" eaLnBrk="1" latinLnBrk="0" hangingPunct="1">
        <a:defRPr sz="1632" kern="1200">
          <a:solidFill>
            <a:schemeClr val="tx1"/>
          </a:solidFill>
          <a:latin typeface="+mn-lt"/>
          <a:ea typeface="+mn-ea"/>
          <a:cs typeface="+mn-cs"/>
        </a:defRPr>
      </a:lvl5pPr>
      <a:lvl6pPr marL="2072716" algn="l" defTabSz="829086" rtl="0" eaLnBrk="1" latinLnBrk="0" hangingPunct="1">
        <a:defRPr sz="1632" kern="1200">
          <a:solidFill>
            <a:schemeClr val="tx1"/>
          </a:solidFill>
          <a:latin typeface="+mn-lt"/>
          <a:ea typeface="+mn-ea"/>
          <a:cs typeface="+mn-cs"/>
        </a:defRPr>
      </a:lvl6pPr>
      <a:lvl7pPr marL="2487259" algn="l" defTabSz="829086" rtl="0" eaLnBrk="1" latinLnBrk="0" hangingPunct="1">
        <a:defRPr sz="1632" kern="1200">
          <a:solidFill>
            <a:schemeClr val="tx1"/>
          </a:solidFill>
          <a:latin typeface="+mn-lt"/>
          <a:ea typeface="+mn-ea"/>
          <a:cs typeface="+mn-cs"/>
        </a:defRPr>
      </a:lvl7pPr>
      <a:lvl8pPr marL="2901803" algn="l" defTabSz="829086" rtl="0" eaLnBrk="1" latinLnBrk="0" hangingPunct="1">
        <a:defRPr sz="1632" kern="1200">
          <a:solidFill>
            <a:schemeClr val="tx1"/>
          </a:solidFill>
          <a:latin typeface="+mn-lt"/>
          <a:ea typeface="+mn-ea"/>
          <a:cs typeface="+mn-cs"/>
        </a:defRPr>
      </a:lvl8pPr>
      <a:lvl9pPr marL="3316346" algn="l" defTabSz="829086" rtl="0" eaLnBrk="1" latinLnBrk="0" hangingPunct="1">
        <a:defRPr sz="163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>
            <a:grpSpLocks noChangeAspect="1"/>
          </p:cNvGrpSpPr>
          <p:nvPr/>
        </p:nvGrpSpPr>
        <p:grpSpPr>
          <a:xfrm>
            <a:off x="-8389" y="-1572"/>
            <a:ext cx="12349619" cy="6158753"/>
            <a:chOff x="153877" y="1063416"/>
            <a:chExt cx="10409225" cy="5191079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57" t="12632" r="16172" b="6363"/>
            <a:stretch/>
          </p:blipFill>
          <p:spPr>
            <a:xfrm>
              <a:off x="181736" y="1108754"/>
              <a:ext cx="3765950" cy="2864564"/>
            </a:xfrm>
            <a:prstGeom prst="rect">
              <a:avLst/>
            </a:prstGeom>
          </p:spPr>
        </p:pic>
        <p:pic>
          <p:nvPicPr>
            <p:cNvPr id="13" name="Picture 2" descr="https://photos-2.dropbox.com/t/2/AACz-WRDTZvhqkoKk8BTAdTr-RwFdkE7U6pGQm7wGKmatA/12/14324833/jpeg/32x32/1/1471212000/0/2/20160720_163842_2.jpg/EP2g0woYitIBIAcoBw/OYfvduG0qEd2BguAUsA1HeDqOGjPH69VS2jTEzQ2onU?size_mode=3&amp;size=800x600&amp;dl=0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57506" y="1063416"/>
              <a:ext cx="6348061" cy="28645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TextBox 13"/>
            <p:cNvSpPr txBox="1"/>
            <p:nvPr/>
          </p:nvSpPr>
          <p:spPr>
            <a:xfrm>
              <a:off x="8124405" y="2152752"/>
              <a:ext cx="2438697" cy="3891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>
                  <a:latin typeface="Calibri" panose="020F0502020204030204" pitchFamily="34" charset="0"/>
                </a:rPr>
                <a:t>Deployment Unit</a:t>
              </a:r>
              <a:endParaRPr lang="en-US" sz="2400" dirty="0">
                <a:latin typeface="Calibri" panose="020F0502020204030204" pitchFamily="34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53877" y="1063416"/>
              <a:ext cx="1713683" cy="3891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>
                  <a:latin typeface="Calibri" panose="020F0502020204030204" pitchFamily="34" charset="0"/>
                </a:rPr>
                <a:t>Seismic Spider</a:t>
              </a:r>
              <a:endParaRPr lang="en-US" sz="2400" dirty="0">
                <a:latin typeface="Calibri" panose="020F0502020204030204" pitchFamily="34" charset="0"/>
              </a:endParaRPr>
            </a:p>
          </p:txBody>
        </p:sp>
        <p:pic>
          <p:nvPicPr>
            <p:cNvPr id="16" name="Picture 2" descr="https://lh3.googleusercontent.com/8N3h1u1Mxd_dWSlrsdI9VVvP8gAJyjorIn69XRkpkcsLVT-GH0oq21wh2qunnTOFMK3LPkb5mOtb_iukjIGovJfOeYqQzfG-2G1IVLTNdL_atfcPE_Zi1OAAVJLfcmR9Zw74UNmKfGCXEoqHvSQ9RvwZlDaqFqhyFCD9YIb9sd-T3AvBREyc8UzNplHu3G3Xwnx8n1Gb7d7aT22AKo2bCbv2-GwJiYab5nl2GurbnRRcjsE0SS7ZbJy4E-wvtlNCm1eQyzyJMEVHb7XgarBWWDvmyCdZHRtpzMd6-j9uZQWJo6dWQgjQH953k-Gr4DHridbP6YMTaFc9WO-zzC7Ba8Zhf3UT3H405fC97nmUcG-qwBKNC3rQzXcRlPh2Mg31GmV2WZZVVIw7cWAe2IZ5Dz05okulgaNQ-GvL96bZzuV4lo5WWqYOEWxAmcQqYLOMO6fOsAh_ITLYtdnb10SkjS0R9kVtStIzQ-B4qxTRTb8aTZNKQVJfMF6OcRQJdOruLxxFT-CS7Z4oCn8fb-_fXOH012wkuQtrA8AjadtX6azagzh0D5pY7DJKxGdOFMYG7lZ8NrUDWP89pTxCGsZARQij21CS7Mg=w1194-h895-no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587" t="22818" r="12471" b="55838"/>
            <a:stretch/>
          </p:blipFill>
          <p:spPr bwMode="auto">
            <a:xfrm>
              <a:off x="178815" y="4011364"/>
              <a:ext cx="10218320" cy="22431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TextBox 16"/>
            <p:cNvSpPr txBox="1"/>
            <p:nvPr/>
          </p:nvSpPr>
          <p:spPr>
            <a:xfrm>
              <a:off x="3775751" y="4321031"/>
              <a:ext cx="1512224" cy="3891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latin typeface="Calibri" panose="020F0502020204030204" pitchFamily="34" charset="0"/>
                </a:rPr>
                <a:t>Smart Dart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942243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</TotalTime>
  <Words>6</Words>
  <Application>Microsoft Office PowerPoint</Application>
  <PresentationFormat>Custom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>Hewlett-Packard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Srikanth K.V.S</dc:creator>
  <cp:lastModifiedBy>Srikanth K.V.S</cp:lastModifiedBy>
  <cp:revision>2</cp:revision>
  <dcterms:created xsi:type="dcterms:W3CDTF">2016-09-07T00:40:47Z</dcterms:created>
  <dcterms:modified xsi:type="dcterms:W3CDTF">2016-09-07T04:41:09Z</dcterms:modified>
</cp:coreProperties>
</file>

<file path=docProps/thumbnail.jpeg>
</file>